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57" r:id="rId4"/>
    <p:sldId id="258" r:id="rId5"/>
    <p:sldId id="259" r:id="rId6"/>
    <p:sldId id="260" r:id="rId7"/>
    <p:sldId id="261" r:id="rId8"/>
    <p:sldId id="269" r:id="rId9"/>
    <p:sldId id="268" r:id="rId10"/>
    <p:sldId id="274" r:id="rId11"/>
    <p:sldId id="267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2" autoAdjust="0"/>
  </p:normalViewPr>
  <p:slideViewPr>
    <p:cSldViewPr>
      <p:cViewPr varScale="1">
        <p:scale>
          <a:sx n="76" d="100"/>
          <a:sy n="76" d="100"/>
        </p:scale>
        <p:origin x="-99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81E9-F36A-4D1B-AC52-35B4B063329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5067-51CB-4C63-A112-D10F1BED2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0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81E9-F36A-4D1B-AC52-35B4B063329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5067-51CB-4C63-A112-D10F1BED2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4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81E9-F36A-4D1B-AC52-35B4B063329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5067-51CB-4C63-A112-D10F1BED2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9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81E9-F36A-4D1B-AC52-35B4B063329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5067-51CB-4C63-A112-D10F1BED2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7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81E9-F36A-4D1B-AC52-35B4B063329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5067-51CB-4C63-A112-D10F1BED2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2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81E9-F36A-4D1B-AC52-35B4B063329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5067-51CB-4C63-A112-D10F1BED2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0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81E9-F36A-4D1B-AC52-35B4B063329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5067-51CB-4C63-A112-D10F1BED2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81E9-F36A-4D1B-AC52-35B4B063329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5067-51CB-4C63-A112-D10F1BED2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4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81E9-F36A-4D1B-AC52-35B4B063329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5067-51CB-4C63-A112-D10F1BED2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3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81E9-F36A-4D1B-AC52-35B4B063329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5067-51CB-4C63-A112-D10F1BED2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0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81E9-F36A-4D1B-AC52-35B4B063329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55067-51CB-4C63-A112-D10F1BED2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7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981E9-F36A-4D1B-AC52-35B4B063329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55067-51CB-4C63-A112-D10F1BED2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9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529248"/>
              </p:ext>
            </p:extLst>
          </p:nvPr>
        </p:nvGraphicFramePr>
        <p:xfrm>
          <a:off x="-9211" y="457200"/>
          <a:ext cx="9207469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crobat Document" r:id="rId3" imgW="9288000" imgH="5211000" progId="AcroExch.Document.11">
                  <p:embed/>
                </p:oleObj>
              </mc:Choice>
              <mc:Fallback>
                <p:oleObj name="Acrobat Document" r:id="rId3" imgW="9288000" imgH="52110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211" y="457200"/>
                        <a:ext cx="9207469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0661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" y="533400"/>
            <a:ext cx="9134789" cy="6851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30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5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88198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5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33119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6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453961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6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85800"/>
            <a:ext cx="916083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6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90345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2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91425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9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2" y="609600"/>
            <a:ext cx="9164456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4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162800" cy="697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25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27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2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2021-08-18T13:20:32Z</dcterms:created>
  <dcterms:modified xsi:type="dcterms:W3CDTF">2021-08-25T13:56:04Z</dcterms:modified>
</cp:coreProperties>
</file>